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- 3/2023</a:t>
            </a:r>
          </a:p>
        </p:txBody>
      </p:sp>
      <p:pic>
        <p:nvPicPr>
          <p:cNvPr id="3" name="Picture 2" descr="station_24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- 3/2023</a:t>
            </a:r>
          </a:p>
        </p:txBody>
      </p:sp>
      <p:pic>
        <p:nvPicPr>
          <p:cNvPr id="3" name="Picture 2" descr="station_8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- 3/2023</a:t>
            </a:r>
          </a:p>
        </p:txBody>
      </p:sp>
      <p:pic>
        <p:nvPicPr>
          <p:cNvPr id="3" name="Picture 2" descr="station_4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- 3/2023</a:t>
            </a:r>
          </a:p>
        </p:txBody>
      </p:sp>
      <p:pic>
        <p:nvPicPr>
          <p:cNvPr id="3" name="Picture 2" descr="station_16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- 3/2023</a:t>
            </a:r>
          </a:p>
        </p:txBody>
      </p:sp>
      <p:pic>
        <p:nvPicPr>
          <p:cNvPr id="3" name="Picture 2" descr="station_3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- 3/2023</a:t>
            </a:r>
          </a:p>
        </p:txBody>
      </p:sp>
      <p:pic>
        <p:nvPicPr>
          <p:cNvPr id="3" name="Picture 2" descr="station_8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- 3/2023</a:t>
            </a:r>
          </a:p>
        </p:txBody>
      </p:sp>
      <p:pic>
        <p:nvPicPr>
          <p:cNvPr id="3" name="Picture 2" descr="station_1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- 3/2023</a:t>
            </a:r>
          </a:p>
        </p:txBody>
      </p:sp>
      <p:pic>
        <p:nvPicPr>
          <p:cNvPr id="3" name="Picture 2" descr="station_9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- 3/2023</a:t>
            </a:r>
          </a:p>
        </p:txBody>
      </p:sp>
      <p:pic>
        <p:nvPicPr>
          <p:cNvPr id="3" name="Picture 2" descr="station_35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- 3/2023</a:t>
            </a:r>
          </a:p>
        </p:txBody>
      </p:sp>
      <p:pic>
        <p:nvPicPr>
          <p:cNvPr id="3" name="Picture 2" descr="station_2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- 3/2023</a:t>
            </a:r>
          </a:p>
        </p:txBody>
      </p:sp>
      <p:pic>
        <p:nvPicPr>
          <p:cNvPr id="3" name="Picture 2" descr="station_34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- 3/2023</a:t>
            </a:r>
          </a:p>
        </p:txBody>
      </p:sp>
      <p:pic>
        <p:nvPicPr>
          <p:cNvPr id="3" name="Picture 2" descr="station_60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- 3/2023</a:t>
            </a:r>
          </a:p>
        </p:txBody>
      </p:sp>
      <p:pic>
        <p:nvPicPr>
          <p:cNvPr id="3" name="Picture 2" descr="station_4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- 3/2023</a:t>
            </a:r>
          </a:p>
        </p:txBody>
      </p:sp>
      <p:pic>
        <p:nvPicPr>
          <p:cNvPr id="3" name="Picture 2" descr="station_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- 3/2023</a:t>
            </a:r>
          </a:p>
        </p:txBody>
      </p:sp>
      <p:pic>
        <p:nvPicPr>
          <p:cNvPr id="3" name="Picture 2" descr="station_4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- 3/2023</a:t>
            </a:r>
          </a:p>
        </p:txBody>
      </p:sp>
      <p:pic>
        <p:nvPicPr>
          <p:cNvPr id="3" name="Picture 2" descr="station_39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- 3/2023</a:t>
            </a:r>
          </a:p>
        </p:txBody>
      </p:sp>
      <p:pic>
        <p:nvPicPr>
          <p:cNvPr id="3" name="Picture 2" descr="station_3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- 3/2023</a:t>
            </a:r>
          </a:p>
        </p:txBody>
      </p:sp>
      <p:pic>
        <p:nvPicPr>
          <p:cNvPr id="3" name="Picture 2" descr="station_16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- 3/2023</a:t>
            </a:r>
          </a:p>
        </p:txBody>
      </p:sp>
      <p:pic>
        <p:nvPicPr>
          <p:cNvPr id="3" name="Picture 2" descr="station_3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(L-N-Q-R-W-4-5-6 - 3/2023</a:t>
            </a:r>
          </a:p>
        </p:txBody>
      </p:sp>
      <p:pic>
        <p:nvPicPr>
          <p:cNvPr id="3" name="Picture 2" descr="station_60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- 3/2023</a:t>
            </a:r>
          </a:p>
        </p:txBody>
      </p:sp>
      <p:pic>
        <p:nvPicPr>
          <p:cNvPr id="3" name="Picture 2" descr="station_11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- 3/2023</a:t>
            </a:r>
          </a:p>
        </p:txBody>
      </p:sp>
      <p:pic>
        <p:nvPicPr>
          <p:cNvPr id="3" name="Picture 2" descr="station_40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- 3/2023</a:t>
            </a:r>
          </a:p>
        </p:txBody>
      </p:sp>
      <p:pic>
        <p:nvPicPr>
          <p:cNvPr id="3" name="Picture 2" descr="station_3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- 3/2023</a:t>
            </a:r>
          </a:p>
        </p:txBody>
      </p:sp>
      <p:pic>
        <p:nvPicPr>
          <p:cNvPr id="3" name="Picture 2" descr="station_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- 3/2023</a:t>
            </a:r>
          </a:p>
        </p:txBody>
      </p:sp>
      <p:pic>
        <p:nvPicPr>
          <p:cNvPr id="3" name="Picture 2" descr="station_9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- 3/2023</a:t>
            </a:r>
          </a:p>
        </p:txBody>
      </p:sp>
      <p:pic>
        <p:nvPicPr>
          <p:cNvPr id="3" name="Picture 2" descr="station_36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- 3/2023</a:t>
            </a:r>
          </a:p>
        </p:txBody>
      </p:sp>
      <p:pic>
        <p:nvPicPr>
          <p:cNvPr id="3" name="Picture 2" descr="station_3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- 3/2023</a:t>
            </a:r>
          </a:p>
        </p:txBody>
      </p:sp>
      <p:pic>
        <p:nvPicPr>
          <p:cNvPr id="3" name="Picture 2" descr="station_8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- 3/2023</a:t>
            </a:r>
          </a:p>
        </p:txBody>
      </p:sp>
      <p:pic>
        <p:nvPicPr>
          <p:cNvPr id="3" name="Picture 2" descr="station_4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- 3/2023</a:t>
            </a:r>
          </a:p>
        </p:txBody>
      </p:sp>
      <p:pic>
        <p:nvPicPr>
          <p:cNvPr id="3" name="Picture 2" descr="station_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- 3/2023</a:t>
            </a:r>
          </a:p>
        </p:txBody>
      </p:sp>
      <p:pic>
        <p:nvPicPr>
          <p:cNvPr id="3" name="Picture 2" descr="station_39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- 3/2023</a:t>
            </a:r>
          </a:p>
        </p:txBody>
      </p:sp>
      <p:pic>
        <p:nvPicPr>
          <p:cNvPr id="3" name="Picture 2" descr="station_1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- 3/2023</a:t>
            </a:r>
          </a:p>
        </p:txBody>
      </p:sp>
      <p:pic>
        <p:nvPicPr>
          <p:cNvPr id="3" name="Picture 2" descr="station_1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- 3/2023</a:t>
            </a:r>
          </a:p>
        </p:txBody>
      </p:sp>
      <p:pic>
        <p:nvPicPr>
          <p:cNvPr id="3" name="Picture 2" descr="station_32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- 3/2023</a:t>
            </a:r>
          </a:p>
        </p:txBody>
      </p:sp>
      <p:pic>
        <p:nvPicPr>
          <p:cNvPr id="3" name="Picture 2" descr="station_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- 3/2023</a:t>
            </a:r>
          </a:p>
        </p:txBody>
      </p:sp>
      <p:pic>
        <p:nvPicPr>
          <p:cNvPr id="3" name="Picture 2" descr="station_9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- 3/2023</a:t>
            </a:r>
          </a:p>
        </p:txBody>
      </p:sp>
      <p:pic>
        <p:nvPicPr>
          <p:cNvPr id="3" name="Picture 2" descr="station_8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- 3/2023</a:t>
            </a:r>
          </a:p>
        </p:txBody>
      </p:sp>
      <p:pic>
        <p:nvPicPr>
          <p:cNvPr id="3" name="Picture 2" descr="station_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- 3/2023</a:t>
            </a:r>
          </a:p>
        </p:txBody>
      </p:sp>
      <p:pic>
        <p:nvPicPr>
          <p:cNvPr id="3" name="Picture 2" descr="station_9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- 3/2023</a:t>
            </a:r>
          </a:p>
        </p:txBody>
      </p:sp>
      <p:pic>
        <p:nvPicPr>
          <p:cNvPr id="3" name="Picture 2" descr="station_4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- 3/2023</a:t>
            </a:r>
          </a:p>
        </p:txBody>
      </p:sp>
      <p:pic>
        <p:nvPicPr>
          <p:cNvPr id="3" name="Picture 2" descr="station_44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- 3/2023</a:t>
            </a:r>
          </a:p>
        </p:txBody>
      </p:sp>
      <p:pic>
        <p:nvPicPr>
          <p:cNvPr id="3" name="Picture 2" descr="station_1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- 3/2023</a:t>
            </a:r>
          </a:p>
        </p:txBody>
      </p:sp>
      <p:pic>
        <p:nvPicPr>
          <p:cNvPr id="3" name="Picture 2" descr="station_3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- 3/2023</a:t>
            </a:r>
          </a:p>
        </p:txBody>
      </p:sp>
      <p:pic>
        <p:nvPicPr>
          <p:cNvPr id="3" name="Picture 2" descr="station_4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- 3/2023</a:t>
            </a:r>
          </a:p>
        </p:txBody>
      </p:sp>
      <p:pic>
        <p:nvPicPr>
          <p:cNvPr id="3" name="Picture 2" descr="station_6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- 3/2023</a:t>
            </a:r>
          </a:p>
        </p:txBody>
      </p:sp>
      <p:pic>
        <p:nvPicPr>
          <p:cNvPr id="3" name="Picture 2" descr="station_32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- 3/2023</a:t>
            </a:r>
          </a:p>
        </p:txBody>
      </p:sp>
      <p:pic>
        <p:nvPicPr>
          <p:cNvPr id="3" name="Picture 2" descr="station_1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- 3/2023</a:t>
            </a:r>
          </a:p>
        </p:txBody>
      </p:sp>
      <p:pic>
        <p:nvPicPr>
          <p:cNvPr id="3" name="Picture 2" descr="station_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- 3/2023</a:t>
            </a:r>
          </a:p>
        </p:txBody>
      </p:sp>
      <p:pic>
        <p:nvPicPr>
          <p:cNvPr id="3" name="Picture 2" descr="station_16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- 3/2023</a:t>
            </a:r>
          </a:p>
        </p:txBody>
      </p:sp>
      <p:pic>
        <p:nvPicPr>
          <p:cNvPr id="3" name="Picture 2" descr="station_1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- 3/2023</a:t>
            </a:r>
          </a:p>
        </p:txBody>
      </p:sp>
      <p:pic>
        <p:nvPicPr>
          <p:cNvPr id="3" name="Picture 2" descr="station_1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- 3/2023</a:t>
            </a:r>
          </a:p>
        </p:txBody>
      </p:sp>
      <p:pic>
        <p:nvPicPr>
          <p:cNvPr id="3" name="Picture 2" descr="station_2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(2 - 3/2023</a:t>
            </a:r>
          </a:p>
        </p:txBody>
      </p:sp>
      <p:pic>
        <p:nvPicPr>
          <p:cNvPr id="3" name="Picture 2" descr="station_3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- 3/2023</a:t>
            </a:r>
          </a:p>
        </p:txBody>
      </p:sp>
      <p:pic>
        <p:nvPicPr>
          <p:cNvPr id="3" name="Picture 2" descr="station_29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- 3/2023</a:t>
            </a:r>
          </a:p>
        </p:txBody>
      </p:sp>
      <p:pic>
        <p:nvPicPr>
          <p:cNvPr id="3" name="Picture 2" descr="station_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- 3/2023</a:t>
            </a:r>
          </a:p>
        </p:txBody>
      </p:sp>
      <p:pic>
        <p:nvPicPr>
          <p:cNvPr id="3" name="Picture 2" descr="station_38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- 3/2023</a:t>
            </a:r>
          </a:p>
        </p:txBody>
      </p:sp>
      <p:pic>
        <p:nvPicPr>
          <p:cNvPr id="3" name="Picture 2" descr="station_3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- 3/2023</a:t>
            </a:r>
          </a:p>
        </p:txBody>
      </p:sp>
      <p:pic>
        <p:nvPicPr>
          <p:cNvPr id="3" name="Picture 2" descr="station_33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- 3/2023</a:t>
            </a:r>
          </a:p>
        </p:txBody>
      </p:sp>
      <p:pic>
        <p:nvPicPr>
          <p:cNvPr id="3" name="Picture 2" descr="station_39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- 3/2023</a:t>
            </a:r>
          </a:p>
        </p:txBody>
      </p:sp>
      <p:pic>
        <p:nvPicPr>
          <p:cNvPr id="3" name="Picture 2" descr="station_13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- 3/2023</a:t>
            </a:r>
          </a:p>
        </p:txBody>
      </p:sp>
      <p:pic>
        <p:nvPicPr>
          <p:cNvPr id="3" name="Picture 2" descr="station_2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- 3/2023</a:t>
            </a:r>
          </a:p>
        </p:txBody>
      </p:sp>
      <p:pic>
        <p:nvPicPr>
          <p:cNvPr id="3" name="Picture 2" descr="station_1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- 3/2023</a:t>
            </a:r>
          </a:p>
        </p:txBody>
      </p:sp>
      <p:pic>
        <p:nvPicPr>
          <p:cNvPr id="3" name="Picture 2" descr="station_3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- 3/2023</a:t>
            </a:r>
          </a:p>
        </p:txBody>
      </p:sp>
      <p:pic>
        <p:nvPicPr>
          <p:cNvPr id="3" name="Picture 2" descr="station_37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- 3/2023</a:t>
            </a:r>
          </a:p>
        </p:txBody>
      </p:sp>
      <p:pic>
        <p:nvPicPr>
          <p:cNvPr id="3" name="Picture 2" descr="station_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- 3/2023</a:t>
            </a:r>
          </a:p>
        </p:txBody>
      </p:sp>
      <p:pic>
        <p:nvPicPr>
          <p:cNvPr id="3" name="Picture 2" descr="station_3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- 3/2023</a:t>
            </a:r>
          </a:p>
        </p:txBody>
      </p:sp>
      <p:pic>
        <p:nvPicPr>
          <p:cNvPr id="3" name="Picture 2" descr="station_3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- 3/2023</a:t>
            </a:r>
          </a:p>
        </p:txBody>
      </p:sp>
      <p:pic>
        <p:nvPicPr>
          <p:cNvPr id="3" name="Picture 2" descr="station_1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- 3/2023</a:t>
            </a:r>
          </a:p>
        </p:txBody>
      </p:sp>
      <p:pic>
        <p:nvPicPr>
          <p:cNvPr id="3" name="Picture 2" descr="station_27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- 3/2023</a:t>
            </a:r>
          </a:p>
        </p:txBody>
      </p:sp>
      <p:pic>
        <p:nvPicPr>
          <p:cNvPr id="3" name="Picture 2" descr="station_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- 3/2023</a:t>
            </a:r>
          </a:p>
        </p:txBody>
      </p:sp>
      <p:pic>
        <p:nvPicPr>
          <p:cNvPr id="3" name="Picture 2" descr="station_29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- 3/2023</a:t>
            </a:r>
          </a:p>
        </p:txBody>
      </p:sp>
      <p:pic>
        <p:nvPicPr>
          <p:cNvPr id="3" name="Picture 2" descr="station_3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- 3/2023</a:t>
            </a:r>
          </a:p>
        </p:txBody>
      </p:sp>
      <p:pic>
        <p:nvPicPr>
          <p:cNvPr id="3" name="Picture 2" descr="station_1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- 3/2023</a:t>
            </a:r>
          </a:p>
        </p:txBody>
      </p:sp>
      <p:pic>
        <p:nvPicPr>
          <p:cNvPr id="3" name="Picture 2" descr="station_13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- 3/2023</a:t>
            </a:r>
          </a:p>
        </p:txBody>
      </p:sp>
      <p:pic>
        <p:nvPicPr>
          <p:cNvPr id="3" name="Picture 2" descr="station_43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- 3/2023</a:t>
            </a:r>
          </a:p>
        </p:txBody>
      </p:sp>
      <p:pic>
        <p:nvPicPr>
          <p:cNvPr id="3" name="Picture 2" descr="station_1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- 3/2023</a:t>
            </a:r>
          </a:p>
        </p:txBody>
      </p:sp>
      <p:pic>
        <p:nvPicPr>
          <p:cNvPr id="3" name="Picture 2" descr="station_1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- 3/2023</a:t>
            </a:r>
          </a:p>
        </p:txBody>
      </p:sp>
      <p:pic>
        <p:nvPicPr>
          <p:cNvPr id="3" name="Picture 2" descr="station_1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- 3/2023</a:t>
            </a:r>
          </a:p>
        </p:txBody>
      </p:sp>
      <p:pic>
        <p:nvPicPr>
          <p:cNvPr id="3" name="Picture 2" descr="station_22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- 3/2023</a:t>
            </a:r>
          </a:p>
        </p:txBody>
      </p:sp>
      <p:pic>
        <p:nvPicPr>
          <p:cNvPr id="3" name="Picture 2" descr="station_21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- 3/2023</a:t>
            </a:r>
          </a:p>
        </p:txBody>
      </p:sp>
      <p:pic>
        <p:nvPicPr>
          <p:cNvPr id="3" name="Picture 2" descr="station_37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- 3/2023</a:t>
            </a:r>
          </a:p>
        </p:txBody>
      </p:sp>
      <p:pic>
        <p:nvPicPr>
          <p:cNvPr id="3" name="Picture 2" descr="station_2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- 3/2023</a:t>
            </a:r>
          </a:p>
        </p:txBody>
      </p:sp>
      <p:pic>
        <p:nvPicPr>
          <p:cNvPr id="3" name="Picture 2" descr="station_4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- 3/2023</a:t>
            </a:r>
          </a:p>
        </p:txBody>
      </p:sp>
      <p:pic>
        <p:nvPicPr>
          <p:cNvPr id="3" name="Picture 2" descr="station_28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- 3/2023</a:t>
            </a:r>
          </a:p>
        </p:txBody>
      </p:sp>
      <p:pic>
        <p:nvPicPr>
          <p:cNvPr id="3" name="Picture 2" descr="station_37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- 3/2023</a:t>
            </a:r>
          </a:p>
        </p:txBody>
      </p:sp>
      <p:pic>
        <p:nvPicPr>
          <p:cNvPr id="3" name="Picture 2" descr="station_43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- 3/2023</a:t>
            </a:r>
          </a:p>
        </p:txBody>
      </p:sp>
      <p:pic>
        <p:nvPicPr>
          <p:cNvPr id="3" name="Picture 2" descr="station_36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- 3/2023</a:t>
            </a:r>
          </a:p>
        </p:txBody>
      </p:sp>
      <p:pic>
        <p:nvPicPr>
          <p:cNvPr id="3" name="Picture 2" descr="station_37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- 3/2023</a:t>
            </a:r>
          </a:p>
        </p:txBody>
      </p:sp>
      <p:pic>
        <p:nvPicPr>
          <p:cNvPr id="3" name="Picture 2" descr="station_2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- 3/2023</a:t>
            </a:r>
          </a:p>
        </p:txBody>
      </p:sp>
      <p:pic>
        <p:nvPicPr>
          <p:cNvPr id="3" name="Picture 2" descr="station_2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- 3/2023</a:t>
            </a:r>
          </a:p>
        </p:txBody>
      </p:sp>
      <p:pic>
        <p:nvPicPr>
          <p:cNvPr id="3" name="Picture 2" descr="station_4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- 3/2023</a:t>
            </a:r>
          </a:p>
        </p:txBody>
      </p:sp>
      <p:pic>
        <p:nvPicPr>
          <p:cNvPr id="3" name="Picture 2" descr="station_1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- 3/2023</a:t>
            </a:r>
          </a:p>
        </p:txBody>
      </p:sp>
      <p:pic>
        <p:nvPicPr>
          <p:cNvPr id="3" name="Picture 2" descr="station_1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- 3/2023</a:t>
            </a:r>
          </a:p>
        </p:txBody>
      </p:sp>
      <p:pic>
        <p:nvPicPr>
          <p:cNvPr id="3" name="Picture 2" descr="station_1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- 3/2023</a:t>
            </a:r>
          </a:p>
        </p:txBody>
      </p:sp>
      <p:pic>
        <p:nvPicPr>
          <p:cNvPr id="3" name="Picture 2" descr="station_4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- 3/2023</a:t>
            </a:r>
          </a:p>
        </p:txBody>
      </p:sp>
      <p:pic>
        <p:nvPicPr>
          <p:cNvPr id="3" name="Picture 2" descr="station_1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- 3/2023</a:t>
            </a:r>
          </a:p>
        </p:txBody>
      </p:sp>
      <p:pic>
        <p:nvPicPr>
          <p:cNvPr id="3" name="Picture 2" descr="station_1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- 3/2023</a:t>
            </a:r>
          </a:p>
        </p:txBody>
      </p:sp>
      <p:pic>
        <p:nvPicPr>
          <p:cNvPr id="3" name="Picture 2" descr="station_3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- 3/2023</a:t>
            </a:r>
          </a:p>
        </p:txBody>
      </p:sp>
      <p:pic>
        <p:nvPicPr>
          <p:cNvPr id="3" name="Picture 2" descr="station_4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- 3/2023</a:t>
            </a:r>
          </a:p>
        </p:txBody>
      </p:sp>
      <p:pic>
        <p:nvPicPr>
          <p:cNvPr id="3" name="Picture 2" descr="station_12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- 3/2023</a:t>
            </a:r>
          </a:p>
        </p:txBody>
      </p:sp>
      <p:pic>
        <p:nvPicPr>
          <p:cNvPr id="3" name="Picture 2" descr="station_3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- 3/2023</a:t>
            </a:r>
          </a:p>
        </p:txBody>
      </p:sp>
      <p:pic>
        <p:nvPicPr>
          <p:cNvPr id="3" name="Picture 2" descr="station_4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- 3/2023</a:t>
            </a:r>
          </a:p>
        </p:txBody>
      </p:sp>
      <p:pic>
        <p:nvPicPr>
          <p:cNvPr id="3" name="Picture 2" descr="station_38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- 3/2023</a:t>
            </a:r>
          </a:p>
        </p:txBody>
      </p:sp>
      <p:pic>
        <p:nvPicPr>
          <p:cNvPr id="3" name="Picture 2" descr="station_21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- 3/2023</a:t>
            </a:r>
          </a:p>
        </p:txBody>
      </p:sp>
      <p:pic>
        <p:nvPicPr>
          <p:cNvPr id="3" name="Picture 2" descr="station_1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- 3/2023</a:t>
            </a:r>
          </a:p>
        </p:txBody>
      </p:sp>
      <p:pic>
        <p:nvPicPr>
          <p:cNvPr id="3" name="Picture 2" descr="station_27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- 3/2023</a:t>
            </a:r>
          </a:p>
        </p:txBody>
      </p:sp>
      <p:pic>
        <p:nvPicPr>
          <p:cNvPr id="3" name="Picture 2" descr="station_36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- 3/2023</a:t>
            </a:r>
          </a:p>
        </p:txBody>
      </p:sp>
      <p:pic>
        <p:nvPicPr>
          <p:cNvPr id="3" name="Picture 2" descr="station_44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- 3/2023</a:t>
            </a:r>
          </a:p>
        </p:txBody>
      </p:sp>
      <p:pic>
        <p:nvPicPr>
          <p:cNvPr id="3" name="Picture 2" descr="station_42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- 3/2023</a:t>
            </a:r>
          </a:p>
        </p:txBody>
      </p:sp>
      <p:pic>
        <p:nvPicPr>
          <p:cNvPr id="3" name="Picture 2" descr="station_44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- 3/2023</a:t>
            </a:r>
          </a:p>
        </p:txBody>
      </p:sp>
      <p:pic>
        <p:nvPicPr>
          <p:cNvPr id="3" name="Picture 2" descr="station_28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- 3/2023</a:t>
            </a:r>
          </a:p>
        </p:txBody>
      </p:sp>
      <p:pic>
        <p:nvPicPr>
          <p:cNvPr id="3" name="Picture 2" descr="station_1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- 3/2023</a:t>
            </a:r>
          </a:p>
        </p:txBody>
      </p:sp>
      <p:pic>
        <p:nvPicPr>
          <p:cNvPr id="3" name="Picture 2" descr="station_3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- 3/2023</a:t>
            </a:r>
          </a:p>
        </p:txBody>
      </p:sp>
      <p:pic>
        <p:nvPicPr>
          <p:cNvPr id="3" name="Picture 2" descr="station_28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(2-5 - 3/2023</a:t>
            </a:r>
          </a:p>
        </p:txBody>
      </p:sp>
      <p:pic>
        <p:nvPicPr>
          <p:cNvPr id="3" name="Picture 2" descr="station_42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- 3/2023</a:t>
            </a:r>
          </a:p>
        </p:txBody>
      </p:sp>
      <p:pic>
        <p:nvPicPr>
          <p:cNvPr id="3" name="Picture 2" descr="station_2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- 3/2023</a:t>
            </a:r>
          </a:p>
        </p:txBody>
      </p:sp>
      <p:pic>
        <p:nvPicPr>
          <p:cNvPr id="3" name="Picture 2" descr="station_37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- 3/2023</a:t>
            </a:r>
          </a:p>
        </p:txBody>
      </p:sp>
      <p:pic>
        <p:nvPicPr>
          <p:cNvPr id="3" name="Picture 2" descr="station_1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- 3/2023</a:t>
            </a:r>
          </a:p>
        </p:txBody>
      </p:sp>
      <p:pic>
        <p:nvPicPr>
          <p:cNvPr id="3" name="Picture 2" descr="station_41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- 3/2023</a:t>
            </a:r>
          </a:p>
        </p:txBody>
      </p:sp>
      <p:pic>
        <p:nvPicPr>
          <p:cNvPr id="3" name="Picture 2" descr="station_38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- 3/2023</a:t>
            </a:r>
          </a:p>
        </p:txBody>
      </p:sp>
      <p:pic>
        <p:nvPicPr>
          <p:cNvPr id="3" name="Picture 2" descr="station_2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- 3/2023</a:t>
            </a:r>
          </a:p>
        </p:txBody>
      </p:sp>
      <p:pic>
        <p:nvPicPr>
          <p:cNvPr id="3" name="Picture 2" descr="station_28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- 3/2023</a:t>
            </a:r>
          </a:p>
        </p:txBody>
      </p:sp>
      <p:pic>
        <p:nvPicPr>
          <p:cNvPr id="3" name="Picture 2" descr="station_42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- 3/2023</a:t>
            </a:r>
          </a:p>
        </p:txBody>
      </p:sp>
      <p:pic>
        <p:nvPicPr>
          <p:cNvPr id="3" name="Picture 2" descr="station_8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- 3/2023</a:t>
            </a:r>
          </a:p>
        </p:txBody>
      </p:sp>
      <p:pic>
        <p:nvPicPr>
          <p:cNvPr id="3" name="Picture 2" descr="station_4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- 3/2023</a:t>
            </a:r>
          </a:p>
        </p:txBody>
      </p:sp>
      <p:pic>
        <p:nvPicPr>
          <p:cNvPr id="3" name="Picture 2" descr="station_43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- 3/2023</a:t>
            </a:r>
          </a:p>
        </p:txBody>
      </p:sp>
      <p:pic>
        <p:nvPicPr>
          <p:cNvPr id="3" name="Picture 2" descr="station_39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- 3/2023</a:t>
            </a:r>
          </a:p>
        </p:txBody>
      </p:sp>
      <p:pic>
        <p:nvPicPr>
          <p:cNvPr id="3" name="Picture 2" descr="station_20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- 3/2023</a:t>
            </a:r>
          </a:p>
        </p:txBody>
      </p:sp>
      <p:pic>
        <p:nvPicPr>
          <p:cNvPr id="3" name="Picture 2" descr="station_28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- 3/2023</a:t>
            </a:r>
          </a:p>
        </p:txBody>
      </p:sp>
      <p:pic>
        <p:nvPicPr>
          <p:cNvPr id="3" name="Picture 2" descr="station_1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- 3/2023</a:t>
            </a:r>
          </a:p>
        </p:txBody>
      </p:sp>
      <p:pic>
        <p:nvPicPr>
          <p:cNvPr id="3" name="Picture 2" descr="station_13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- 3/2023</a:t>
            </a:r>
          </a:p>
        </p:txBody>
      </p:sp>
      <p:pic>
        <p:nvPicPr>
          <p:cNvPr id="3" name="Picture 2" descr="station_2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- 3/2023</a:t>
            </a:r>
          </a:p>
        </p:txBody>
      </p:sp>
      <p:pic>
        <p:nvPicPr>
          <p:cNvPr id="3" name="Picture 2" descr="station_39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- 3/2023</a:t>
            </a:r>
          </a:p>
        </p:txBody>
      </p:sp>
      <p:pic>
        <p:nvPicPr>
          <p:cNvPr id="3" name="Picture 2" descr="station_20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- 3/2023</a:t>
            </a:r>
          </a:p>
        </p:txBody>
      </p:sp>
      <p:pic>
        <p:nvPicPr>
          <p:cNvPr id="3" name="Picture 2" descr="station_9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- 3/2023</a:t>
            </a:r>
          </a:p>
        </p:txBody>
      </p:sp>
      <p:pic>
        <p:nvPicPr>
          <p:cNvPr id="3" name="Picture 2" descr="station_1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- 3/2023</a:t>
            </a:r>
          </a:p>
        </p:txBody>
      </p:sp>
      <p:pic>
        <p:nvPicPr>
          <p:cNvPr id="3" name="Picture 2" descr="station_4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- 3/2023</a:t>
            </a:r>
          </a:p>
        </p:txBody>
      </p:sp>
      <p:pic>
        <p:nvPicPr>
          <p:cNvPr id="3" name="Picture 2" descr="station_15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- 3/2023</a:t>
            </a:r>
          </a:p>
        </p:txBody>
      </p:sp>
      <p:pic>
        <p:nvPicPr>
          <p:cNvPr id="3" name="Picture 2" descr="station_12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- 3/2023</a:t>
            </a:r>
          </a:p>
        </p:txBody>
      </p:sp>
      <p:pic>
        <p:nvPicPr>
          <p:cNvPr id="3" name="Picture 2" descr="station_1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- 3/2023</a:t>
            </a:r>
          </a:p>
        </p:txBody>
      </p:sp>
      <p:pic>
        <p:nvPicPr>
          <p:cNvPr id="3" name="Picture 2" descr="station_37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- 3/2023</a:t>
            </a:r>
          </a:p>
        </p:txBody>
      </p:sp>
      <p:pic>
        <p:nvPicPr>
          <p:cNvPr id="3" name="Picture 2" descr="station_13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- 3/2023</a:t>
            </a:r>
          </a:p>
        </p:txBody>
      </p:sp>
      <p:pic>
        <p:nvPicPr>
          <p:cNvPr id="3" name="Picture 2" descr="station_28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- 3/2023</a:t>
            </a:r>
          </a:p>
        </p:txBody>
      </p:sp>
      <p:pic>
        <p:nvPicPr>
          <p:cNvPr id="3" name="Picture 2" descr="station_29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- 3/2023</a:t>
            </a:r>
          </a:p>
        </p:txBody>
      </p:sp>
      <p:pic>
        <p:nvPicPr>
          <p:cNvPr id="3" name="Picture 2" descr="station_28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- 3/2023</a:t>
            </a:r>
          </a:p>
        </p:txBody>
      </p:sp>
      <p:pic>
        <p:nvPicPr>
          <p:cNvPr id="3" name="Picture 2" descr="station_4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- 3/2023</a:t>
            </a:r>
          </a:p>
        </p:txBody>
      </p:sp>
      <p:pic>
        <p:nvPicPr>
          <p:cNvPr id="3" name="Picture 2" descr="station_4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- 3/2023</a:t>
            </a:r>
          </a:p>
        </p:txBody>
      </p:sp>
      <p:pic>
        <p:nvPicPr>
          <p:cNvPr id="3" name="Picture 2" descr="station_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- 3/2023</a:t>
            </a:r>
          </a:p>
        </p:txBody>
      </p:sp>
      <p:pic>
        <p:nvPicPr>
          <p:cNvPr id="3" name="Picture 2" descr="station_38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- 3/2023</a:t>
            </a:r>
          </a:p>
        </p:txBody>
      </p:sp>
      <p:pic>
        <p:nvPicPr>
          <p:cNvPr id="3" name="Picture 2" descr="station_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- 3/2023</a:t>
            </a:r>
          </a:p>
        </p:txBody>
      </p:sp>
      <p:pic>
        <p:nvPicPr>
          <p:cNvPr id="3" name="Picture 2" descr="station_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- 3/2023</a:t>
            </a:r>
          </a:p>
        </p:txBody>
      </p:sp>
      <p:pic>
        <p:nvPicPr>
          <p:cNvPr id="3" name="Picture 2" descr="station_2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- 3/2023</a:t>
            </a:r>
          </a:p>
        </p:txBody>
      </p:sp>
      <p:pic>
        <p:nvPicPr>
          <p:cNvPr id="3" name="Picture 2" descr="station_1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- 3/2023</a:t>
            </a:r>
          </a:p>
        </p:txBody>
      </p:sp>
      <p:pic>
        <p:nvPicPr>
          <p:cNvPr id="3" name="Picture 2" descr="station_1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- 3/2023</a:t>
            </a:r>
          </a:p>
        </p:txBody>
      </p:sp>
      <p:pic>
        <p:nvPicPr>
          <p:cNvPr id="3" name="Picture 2" descr="station_3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- 3/2023</a:t>
            </a:r>
          </a:p>
        </p:txBody>
      </p:sp>
      <p:pic>
        <p:nvPicPr>
          <p:cNvPr id="3" name="Picture 2" descr="station_34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- 3/2023</a:t>
            </a:r>
          </a:p>
        </p:txBody>
      </p:sp>
      <p:pic>
        <p:nvPicPr>
          <p:cNvPr id="3" name="Picture 2" descr="station_2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- 3/2023</a:t>
            </a:r>
          </a:p>
        </p:txBody>
      </p:sp>
      <p:pic>
        <p:nvPicPr>
          <p:cNvPr id="3" name="Picture 2" descr="station_1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- 3/2023</a:t>
            </a:r>
          </a:p>
        </p:txBody>
      </p:sp>
      <p:pic>
        <p:nvPicPr>
          <p:cNvPr id="3" name="Picture 2" descr="station_38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- 3/2023</a:t>
            </a:r>
          </a:p>
        </p:txBody>
      </p:sp>
      <p:pic>
        <p:nvPicPr>
          <p:cNvPr id="3" name="Picture 2" descr="station_20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- 3/2023</a:t>
            </a:r>
          </a:p>
        </p:txBody>
      </p:sp>
      <p:pic>
        <p:nvPicPr>
          <p:cNvPr id="3" name="Picture 2" descr="station_36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- 3/2023</a:t>
            </a:r>
          </a:p>
        </p:txBody>
      </p:sp>
      <p:pic>
        <p:nvPicPr>
          <p:cNvPr id="3" name="Picture 2" descr="station_1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- 3/2023</a:t>
            </a:r>
          </a:p>
        </p:txBody>
      </p:sp>
      <p:pic>
        <p:nvPicPr>
          <p:cNvPr id="3" name="Picture 2" descr="station_2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- 3/2023</a:t>
            </a:r>
          </a:p>
        </p:txBody>
      </p:sp>
      <p:pic>
        <p:nvPicPr>
          <p:cNvPr id="3" name="Picture 2" descr="station_36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- 3/2023</a:t>
            </a:r>
          </a:p>
        </p:txBody>
      </p:sp>
      <p:pic>
        <p:nvPicPr>
          <p:cNvPr id="3" name="Picture 2" descr="station_43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- 3/2023</a:t>
            </a:r>
          </a:p>
        </p:txBody>
      </p:sp>
      <p:pic>
        <p:nvPicPr>
          <p:cNvPr id="3" name="Picture 2" descr="station_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- 3/2023</a:t>
            </a:r>
          </a:p>
        </p:txBody>
      </p:sp>
      <p:pic>
        <p:nvPicPr>
          <p:cNvPr id="3" name="Picture 2" descr="station_43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- 3/2023</a:t>
            </a:r>
          </a:p>
        </p:txBody>
      </p:sp>
      <p:pic>
        <p:nvPicPr>
          <p:cNvPr id="3" name="Picture 2" descr="station_1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- 3/2023</a:t>
            </a:r>
          </a:p>
        </p:txBody>
      </p:sp>
      <p:pic>
        <p:nvPicPr>
          <p:cNvPr id="3" name="Picture 2" descr="station_4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- 3/2023</a:t>
            </a:r>
          </a:p>
        </p:txBody>
      </p:sp>
      <p:pic>
        <p:nvPicPr>
          <p:cNvPr id="3" name="Picture 2" descr="station_38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- 3/2023</a:t>
            </a:r>
          </a:p>
        </p:txBody>
      </p:sp>
      <p:pic>
        <p:nvPicPr>
          <p:cNvPr id="3" name="Picture 2" descr="station_43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- 3/2023</a:t>
            </a:r>
          </a:p>
        </p:txBody>
      </p:sp>
      <p:pic>
        <p:nvPicPr>
          <p:cNvPr id="3" name="Picture 2" descr="station_36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- 3/2023</a:t>
            </a:r>
          </a:p>
        </p:txBody>
      </p:sp>
      <p:pic>
        <p:nvPicPr>
          <p:cNvPr id="3" name="Picture 2" descr="station_21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- 3/2023</a:t>
            </a:r>
          </a:p>
        </p:txBody>
      </p:sp>
      <p:pic>
        <p:nvPicPr>
          <p:cNvPr id="3" name="Picture 2" descr="station_38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- 3/2023</a:t>
            </a:r>
          </a:p>
        </p:txBody>
      </p:sp>
      <p:pic>
        <p:nvPicPr>
          <p:cNvPr id="3" name="Picture 2" descr="station_3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- 3/2023</a:t>
            </a:r>
          </a:p>
        </p:txBody>
      </p:sp>
      <p:pic>
        <p:nvPicPr>
          <p:cNvPr id="3" name="Picture 2" descr="station_4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- 3/2023</a:t>
            </a:r>
          </a:p>
        </p:txBody>
      </p:sp>
      <p:pic>
        <p:nvPicPr>
          <p:cNvPr id="3" name="Picture 2" descr="station_13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- 3/2023</a:t>
            </a:r>
          </a:p>
        </p:txBody>
      </p:sp>
      <p:pic>
        <p:nvPicPr>
          <p:cNvPr id="3" name="Picture 2" descr="station_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- 3/2023</a:t>
            </a:r>
          </a:p>
        </p:txBody>
      </p:sp>
      <p:pic>
        <p:nvPicPr>
          <p:cNvPr id="3" name="Picture 2" descr="station_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- 3/2023</a:t>
            </a:r>
          </a:p>
        </p:txBody>
      </p:sp>
      <p:pic>
        <p:nvPicPr>
          <p:cNvPr id="3" name="Picture 2" descr="station_4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- 3/2023</a:t>
            </a:r>
          </a:p>
        </p:txBody>
      </p:sp>
      <p:pic>
        <p:nvPicPr>
          <p:cNvPr id="3" name="Picture 2" descr="station_38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- 3/2023</a:t>
            </a:r>
          </a:p>
        </p:txBody>
      </p:sp>
      <p:pic>
        <p:nvPicPr>
          <p:cNvPr id="3" name="Picture 2" descr="station_38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- 3/2023</a:t>
            </a:r>
          </a:p>
        </p:txBody>
      </p:sp>
      <p:pic>
        <p:nvPicPr>
          <p:cNvPr id="3" name="Picture 2" descr="station_4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- 3/2023</a:t>
            </a:r>
          </a:p>
        </p:txBody>
      </p:sp>
      <p:pic>
        <p:nvPicPr>
          <p:cNvPr id="3" name="Picture 2" descr="station_21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- 3/2023</a:t>
            </a:r>
          </a:p>
        </p:txBody>
      </p:sp>
      <p:pic>
        <p:nvPicPr>
          <p:cNvPr id="3" name="Picture 2" descr="station_29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- 3/2023</a:t>
            </a:r>
          </a:p>
        </p:txBody>
      </p:sp>
      <p:pic>
        <p:nvPicPr>
          <p:cNvPr id="3" name="Picture 2" descr="station_3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- 3/2023</a:t>
            </a:r>
          </a:p>
        </p:txBody>
      </p:sp>
      <p:pic>
        <p:nvPicPr>
          <p:cNvPr id="3" name="Picture 2" descr="station_36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- 3/2023</a:t>
            </a:r>
          </a:p>
        </p:txBody>
      </p:sp>
      <p:pic>
        <p:nvPicPr>
          <p:cNvPr id="3" name="Picture 2" descr="station_3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- 3/2023</a:t>
            </a:r>
          </a:p>
        </p:txBody>
      </p:sp>
      <p:pic>
        <p:nvPicPr>
          <p:cNvPr id="3" name="Picture 2" descr="station_41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- 3/2023</a:t>
            </a:r>
          </a:p>
        </p:txBody>
      </p:sp>
      <p:pic>
        <p:nvPicPr>
          <p:cNvPr id="3" name="Picture 2" descr="station_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- 3/2023</a:t>
            </a:r>
          </a:p>
        </p:txBody>
      </p:sp>
      <p:pic>
        <p:nvPicPr>
          <p:cNvPr id="3" name="Picture 2" descr="station_36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- 3/2023</a:t>
            </a:r>
          </a:p>
        </p:txBody>
      </p:sp>
      <p:pic>
        <p:nvPicPr>
          <p:cNvPr id="3" name="Picture 2" descr="station_1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- 3/2023</a:t>
            </a:r>
          </a:p>
        </p:txBody>
      </p:sp>
      <p:pic>
        <p:nvPicPr>
          <p:cNvPr id="3" name="Picture 2" descr="station_2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- 3/2023</a:t>
            </a:r>
          </a:p>
        </p:txBody>
      </p:sp>
      <p:pic>
        <p:nvPicPr>
          <p:cNvPr id="3" name="Picture 2" descr="station_28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- 3/2023</a:t>
            </a:r>
          </a:p>
        </p:txBody>
      </p:sp>
      <p:pic>
        <p:nvPicPr>
          <p:cNvPr id="3" name="Picture 2" descr="station_2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- 3/2023</a:t>
            </a:r>
          </a:p>
        </p:txBody>
      </p:sp>
      <p:pic>
        <p:nvPicPr>
          <p:cNvPr id="3" name="Picture 2" descr="station_37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- 3/2023</a:t>
            </a:r>
          </a:p>
        </p:txBody>
      </p:sp>
      <p:pic>
        <p:nvPicPr>
          <p:cNvPr id="3" name="Picture 2" descr="station_3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- 3/2023</a:t>
            </a:r>
          </a:p>
        </p:txBody>
      </p:sp>
      <p:pic>
        <p:nvPicPr>
          <p:cNvPr id="3" name="Picture 2" descr="station_20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- 3/2023</a:t>
            </a:r>
          </a:p>
        </p:txBody>
      </p:sp>
      <p:pic>
        <p:nvPicPr>
          <p:cNvPr id="3" name="Picture 2" descr="station_27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- 3/2023</a:t>
            </a:r>
          </a:p>
        </p:txBody>
      </p:sp>
      <p:pic>
        <p:nvPicPr>
          <p:cNvPr id="3" name="Picture 2" descr="station_20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- 3/2023</a:t>
            </a:r>
          </a:p>
        </p:txBody>
      </p:sp>
      <p:pic>
        <p:nvPicPr>
          <p:cNvPr id="3" name="Picture 2" descr="station_4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- 3/2023</a:t>
            </a:r>
          </a:p>
        </p:txBody>
      </p:sp>
      <p:pic>
        <p:nvPicPr>
          <p:cNvPr id="3" name="Picture 2" descr="station_37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- 3/2023</a:t>
            </a:r>
          </a:p>
        </p:txBody>
      </p:sp>
      <p:pic>
        <p:nvPicPr>
          <p:cNvPr id="3" name="Picture 2" descr="station_61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- 3/2023</a:t>
            </a:r>
          </a:p>
        </p:txBody>
      </p:sp>
      <p:pic>
        <p:nvPicPr>
          <p:cNvPr id="3" name="Picture 2" descr="station_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- 3/2023</a:t>
            </a:r>
          </a:p>
        </p:txBody>
      </p:sp>
      <p:pic>
        <p:nvPicPr>
          <p:cNvPr id="3" name="Picture 2" descr="station_19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- 3/2023</a:t>
            </a:r>
          </a:p>
        </p:txBody>
      </p:sp>
      <p:pic>
        <p:nvPicPr>
          <p:cNvPr id="3" name="Picture 2" descr="station_26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- 3/2023</a:t>
            </a:r>
          </a:p>
        </p:txBody>
      </p:sp>
      <p:pic>
        <p:nvPicPr>
          <p:cNvPr id="3" name="Picture 2" descr="station_6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- 3/2023</a:t>
            </a:r>
          </a:p>
        </p:txBody>
      </p:sp>
      <p:pic>
        <p:nvPicPr>
          <p:cNvPr id="3" name="Picture 2" descr="station_31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- 3/2023</a:t>
            </a:r>
          </a:p>
        </p:txBody>
      </p:sp>
      <p:pic>
        <p:nvPicPr>
          <p:cNvPr id="3" name="Picture 2" descr="station_6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- 3/2023</a:t>
            </a:r>
          </a:p>
        </p:txBody>
      </p:sp>
      <p:pic>
        <p:nvPicPr>
          <p:cNvPr id="3" name="Picture 2" descr="station_3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- 3/2023</a:t>
            </a:r>
          </a:p>
        </p:txBody>
      </p:sp>
      <p:pic>
        <p:nvPicPr>
          <p:cNvPr id="3" name="Picture 2" descr="station_32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- 3/2023</a:t>
            </a:r>
          </a:p>
        </p:txBody>
      </p:sp>
      <p:pic>
        <p:nvPicPr>
          <p:cNvPr id="3" name="Picture 2" descr="station_60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- 3/2023</a:t>
            </a:r>
          </a:p>
        </p:txBody>
      </p:sp>
      <p:pic>
        <p:nvPicPr>
          <p:cNvPr id="3" name="Picture 2" descr="station_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- 3/2023</a:t>
            </a:r>
          </a:p>
        </p:txBody>
      </p:sp>
      <p:pic>
        <p:nvPicPr>
          <p:cNvPr id="3" name="Picture 2" descr="station_30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- 3/2023</a:t>
            </a:r>
          </a:p>
        </p:txBody>
      </p:sp>
      <p:pic>
        <p:nvPicPr>
          <p:cNvPr id="3" name="Picture 2" descr="station_2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- 3/2023</a:t>
            </a:r>
          </a:p>
        </p:txBody>
      </p:sp>
      <p:pic>
        <p:nvPicPr>
          <p:cNvPr id="3" name="Picture 2" descr="station_27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- 3/2023</a:t>
            </a:r>
          </a:p>
        </p:txBody>
      </p:sp>
      <p:pic>
        <p:nvPicPr>
          <p:cNvPr id="3" name="Picture 2" descr="station_TRAM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- 3/2023</a:t>
            </a:r>
          </a:p>
        </p:txBody>
      </p:sp>
      <p:pic>
        <p:nvPicPr>
          <p:cNvPr id="3" name="Picture 2" descr="station_18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- 3/2023</a:t>
            </a:r>
          </a:p>
        </p:txBody>
      </p:sp>
      <p:pic>
        <p:nvPicPr>
          <p:cNvPr id="3" name="Picture 2" descr="station_27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- 3/2023</a:t>
            </a:r>
          </a:p>
        </p:txBody>
      </p:sp>
      <p:pic>
        <p:nvPicPr>
          <p:cNvPr id="3" name="Picture 2" descr="station_6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- 3/2023</a:t>
            </a:r>
          </a:p>
        </p:txBody>
      </p:sp>
      <p:pic>
        <p:nvPicPr>
          <p:cNvPr id="3" name="Picture 2" descr="station_5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- 3/2023</a:t>
            </a:r>
          </a:p>
        </p:txBody>
      </p:sp>
      <p:pic>
        <p:nvPicPr>
          <p:cNvPr id="3" name="Picture 2" descr="station_3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- 3/2023</a:t>
            </a:r>
          </a:p>
        </p:txBody>
      </p:sp>
      <p:pic>
        <p:nvPicPr>
          <p:cNvPr id="3" name="Picture 2" descr="station_4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- 3/2023</a:t>
            </a:r>
          </a:p>
        </p:txBody>
      </p:sp>
      <p:pic>
        <p:nvPicPr>
          <p:cNvPr id="3" name="Picture 2" descr="station_4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- 3/2023</a:t>
            </a:r>
          </a:p>
        </p:txBody>
      </p:sp>
      <p:pic>
        <p:nvPicPr>
          <p:cNvPr id="3" name="Picture 2" descr="station_3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- 3/2023</a:t>
            </a:r>
          </a:p>
        </p:txBody>
      </p:sp>
      <p:pic>
        <p:nvPicPr>
          <p:cNvPr id="3" name="Picture 2" descr="station_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- 3/2023</a:t>
            </a:r>
          </a:p>
        </p:txBody>
      </p:sp>
      <p:pic>
        <p:nvPicPr>
          <p:cNvPr id="3" name="Picture 2" descr="station_3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- 3/2023</a:t>
            </a:r>
          </a:p>
        </p:txBody>
      </p:sp>
      <p:pic>
        <p:nvPicPr>
          <p:cNvPr id="3" name="Picture 2" descr="station_29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- 3/2023</a:t>
            </a:r>
          </a:p>
        </p:txBody>
      </p:sp>
      <p:pic>
        <p:nvPicPr>
          <p:cNvPr id="3" name="Picture 2" descr="station_3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- 3/2023</a:t>
            </a:r>
          </a:p>
        </p:txBody>
      </p:sp>
      <p:pic>
        <p:nvPicPr>
          <p:cNvPr id="3" name="Picture 2" descr="station_30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- 3/2023</a:t>
            </a:r>
          </a:p>
        </p:txBody>
      </p:sp>
      <p:pic>
        <p:nvPicPr>
          <p:cNvPr id="3" name="Picture 2" descr="station_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- 3/2023</a:t>
            </a:r>
          </a:p>
        </p:txBody>
      </p:sp>
      <p:pic>
        <p:nvPicPr>
          <p:cNvPr id="3" name="Picture 2" descr="station_3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- 3/2023</a:t>
            </a:r>
          </a:p>
        </p:txBody>
      </p:sp>
      <p:pic>
        <p:nvPicPr>
          <p:cNvPr id="3" name="Picture 2" descr="station_19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- 3/2023</a:t>
            </a:r>
          </a:p>
        </p:txBody>
      </p:sp>
      <p:pic>
        <p:nvPicPr>
          <p:cNvPr id="3" name="Picture 2" descr="station_63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- 3/2023</a:t>
            </a:r>
          </a:p>
        </p:txBody>
      </p:sp>
      <p:pic>
        <p:nvPicPr>
          <p:cNvPr id="3" name="Picture 2" descr="station_8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- 3/2023</a:t>
            </a:r>
          </a:p>
        </p:txBody>
      </p:sp>
      <p:pic>
        <p:nvPicPr>
          <p:cNvPr id="3" name="Picture 2" descr="station_6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- 3/2023</a:t>
            </a:r>
          </a:p>
        </p:txBody>
      </p:sp>
      <p:pic>
        <p:nvPicPr>
          <p:cNvPr id="3" name="Picture 2" descr="station_30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- 3/2023</a:t>
            </a:r>
          </a:p>
        </p:txBody>
      </p:sp>
      <p:pic>
        <p:nvPicPr>
          <p:cNvPr id="3" name="Picture 2" descr="station_3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- 3/2023</a:t>
            </a:r>
          </a:p>
        </p:txBody>
      </p:sp>
      <p:pic>
        <p:nvPicPr>
          <p:cNvPr id="3" name="Picture 2" descr="station_2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- 3/2023</a:t>
            </a:r>
          </a:p>
        </p:txBody>
      </p:sp>
      <p:pic>
        <p:nvPicPr>
          <p:cNvPr id="3" name="Picture 2" descr="station_29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- 3/2023</a:t>
            </a:r>
          </a:p>
        </p:txBody>
      </p:sp>
      <p:pic>
        <p:nvPicPr>
          <p:cNvPr id="3" name="Picture 2" descr="station_61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- 3/2023</a:t>
            </a:r>
          </a:p>
        </p:txBody>
      </p:sp>
      <p:pic>
        <p:nvPicPr>
          <p:cNvPr id="3" name="Picture 2" descr="station_4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- 3/2023</a:t>
            </a:r>
          </a:p>
        </p:txBody>
      </p:sp>
      <p:pic>
        <p:nvPicPr>
          <p:cNvPr id="3" name="Picture 2" descr="station_5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- 3/2023</a:t>
            </a:r>
          </a:p>
        </p:txBody>
      </p:sp>
      <p:pic>
        <p:nvPicPr>
          <p:cNvPr id="3" name="Picture 2" descr="station_63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- 3/2023</a:t>
            </a:r>
          </a:p>
        </p:txBody>
      </p:sp>
      <p:pic>
        <p:nvPicPr>
          <p:cNvPr id="3" name="Picture 2" descr="station_18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- 3/2023</a:t>
            </a:r>
          </a:p>
        </p:txBody>
      </p:sp>
      <p:pic>
        <p:nvPicPr>
          <p:cNvPr id="3" name="Picture 2" descr="station_17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- 3/2023</a:t>
            </a:r>
          </a:p>
        </p:txBody>
      </p:sp>
      <p:pic>
        <p:nvPicPr>
          <p:cNvPr id="3" name="Picture 2" descr="station_3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(4-5 - 3/2023</a:t>
            </a:r>
          </a:p>
        </p:txBody>
      </p:sp>
      <p:pic>
        <p:nvPicPr>
          <p:cNvPr id="3" name="Picture 2" descr="station_6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- 3/2023</a:t>
            </a:r>
          </a:p>
        </p:txBody>
      </p:sp>
      <p:pic>
        <p:nvPicPr>
          <p:cNvPr id="3" name="Picture 2" descr="station_6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- 3/2023</a:t>
            </a:r>
          </a:p>
        </p:txBody>
      </p:sp>
      <p:pic>
        <p:nvPicPr>
          <p:cNvPr id="3" name="Picture 2" descr="station_6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- 3/2023</a:t>
            </a:r>
          </a:p>
        </p:txBody>
      </p:sp>
      <p:pic>
        <p:nvPicPr>
          <p:cNvPr id="3" name="Picture 2" descr="station_19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- 3/2023</a:t>
            </a:r>
          </a:p>
        </p:txBody>
      </p:sp>
      <p:pic>
        <p:nvPicPr>
          <p:cNvPr id="3" name="Picture 2" descr="station_62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- 3/2023</a:t>
            </a:r>
          </a:p>
        </p:txBody>
      </p:sp>
      <p:pic>
        <p:nvPicPr>
          <p:cNvPr id="3" name="Picture 2" descr="station_4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- 3/2023</a:t>
            </a:r>
          </a:p>
        </p:txBody>
      </p:sp>
      <p:pic>
        <p:nvPicPr>
          <p:cNvPr id="3" name="Picture 2" descr="station_25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- 3/2023</a:t>
            </a:r>
          </a:p>
        </p:txBody>
      </p:sp>
      <p:pic>
        <p:nvPicPr>
          <p:cNvPr id="3" name="Picture 2" descr="station_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- 3/2023</a:t>
            </a:r>
          </a:p>
        </p:txBody>
      </p:sp>
      <p:pic>
        <p:nvPicPr>
          <p:cNvPr id="3" name="Picture 2" descr="station_3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- 3/2023</a:t>
            </a:r>
          </a:p>
        </p:txBody>
      </p:sp>
      <p:pic>
        <p:nvPicPr>
          <p:cNvPr id="3" name="Picture 2" descr="station_3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- 3/2023</a:t>
            </a:r>
          </a:p>
        </p:txBody>
      </p:sp>
      <p:pic>
        <p:nvPicPr>
          <p:cNvPr id="3" name="Picture 2" descr="station_62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- 3/2023</a:t>
            </a:r>
          </a:p>
        </p:txBody>
      </p:sp>
      <p:pic>
        <p:nvPicPr>
          <p:cNvPr id="3" name="Picture 2" descr="station_26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- 3/2023</a:t>
            </a:r>
          </a:p>
        </p:txBody>
      </p:sp>
      <p:pic>
        <p:nvPicPr>
          <p:cNvPr id="3" name="Picture 2" descr="station_2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- 3/2023</a:t>
            </a:r>
          </a:p>
        </p:txBody>
      </p:sp>
      <p:pic>
        <p:nvPicPr>
          <p:cNvPr id="3" name="Picture 2" descr="station_26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- 3/2023</a:t>
            </a:r>
          </a:p>
        </p:txBody>
      </p:sp>
      <p:pic>
        <p:nvPicPr>
          <p:cNvPr id="3" name="Picture 2" descr="station_6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- 3/2023</a:t>
            </a:r>
          </a:p>
        </p:txBody>
      </p:sp>
      <p:pic>
        <p:nvPicPr>
          <p:cNvPr id="3" name="Picture 2" descr="station_2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- 3/2023</a:t>
            </a:r>
          </a:p>
        </p:txBody>
      </p:sp>
      <p:pic>
        <p:nvPicPr>
          <p:cNvPr id="3" name="Picture 2" descr="station_26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- 3/2023</a:t>
            </a:r>
          </a:p>
        </p:txBody>
      </p:sp>
      <p:pic>
        <p:nvPicPr>
          <p:cNvPr id="3" name="Picture 2" descr="station_3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- 3/2023</a:t>
            </a:r>
          </a:p>
        </p:txBody>
      </p:sp>
      <p:pic>
        <p:nvPicPr>
          <p:cNvPr id="3" name="Picture 2" descr="station_6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- 3/2023</a:t>
            </a:r>
          </a:p>
        </p:txBody>
      </p:sp>
      <p:pic>
        <p:nvPicPr>
          <p:cNvPr id="3" name="Picture 2" descr="station_6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- 3/2023</a:t>
            </a:r>
          </a:p>
        </p:txBody>
      </p:sp>
      <p:pic>
        <p:nvPicPr>
          <p:cNvPr id="3" name="Picture 2" descr="station_39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- 3/2023</a:t>
            </a:r>
          </a:p>
        </p:txBody>
      </p:sp>
      <p:pic>
        <p:nvPicPr>
          <p:cNvPr id="3" name="Picture 2" descr="station_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- 3/2023</a:t>
            </a:r>
          </a:p>
        </p:txBody>
      </p:sp>
      <p:pic>
        <p:nvPicPr>
          <p:cNvPr id="3" name="Picture 2" descr="station_2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- 3/2023</a:t>
            </a:r>
          </a:p>
        </p:txBody>
      </p:sp>
      <p:pic>
        <p:nvPicPr>
          <p:cNvPr id="3" name="Picture 2" descr="station_29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- 3/2023</a:t>
            </a:r>
          </a:p>
        </p:txBody>
      </p:sp>
      <p:pic>
        <p:nvPicPr>
          <p:cNvPr id="3" name="Picture 2" descr="station_2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- 3/2023</a:t>
            </a:r>
          </a:p>
        </p:txBody>
      </p:sp>
      <p:pic>
        <p:nvPicPr>
          <p:cNvPr id="3" name="Picture 2" descr="station_31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- 3/2023</a:t>
            </a:r>
          </a:p>
        </p:txBody>
      </p:sp>
      <p:pic>
        <p:nvPicPr>
          <p:cNvPr id="3" name="Picture 2" descr="station_2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- 3/2023</a:t>
            </a:r>
          </a:p>
        </p:txBody>
      </p:sp>
      <p:pic>
        <p:nvPicPr>
          <p:cNvPr id="3" name="Picture 2" descr="station_3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- 3/2023</a:t>
            </a:r>
          </a:p>
        </p:txBody>
      </p:sp>
      <p:pic>
        <p:nvPicPr>
          <p:cNvPr id="3" name="Picture 2" descr="station_3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- 3/2023</a:t>
            </a:r>
          </a:p>
        </p:txBody>
      </p:sp>
      <p:pic>
        <p:nvPicPr>
          <p:cNvPr id="3" name="Picture 2" descr="station_4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- 3/2023</a:t>
            </a:r>
          </a:p>
        </p:txBody>
      </p:sp>
      <p:pic>
        <p:nvPicPr>
          <p:cNvPr id="3" name="Picture 2" descr="station_3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- 3/2023</a:t>
            </a:r>
          </a:p>
        </p:txBody>
      </p:sp>
      <p:pic>
        <p:nvPicPr>
          <p:cNvPr id="3" name="Picture 2" descr="station_60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(N-Q-R-W-S-1-2-3 - 3/2023</a:t>
            </a:r>
          </a:p>
        </p:txBody>
      </p:sp>
      <p:pic>
        <p:nvPicPr>
          <p:cNvPr id="3" name="Picture 2" descr="station_61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- 3/2023</a:t>
            </a:r>
          </a:p>
        </p:txBody>
      </p:sp>
      <p:pic>
        <p:nvPicPr>
          <p:cNvPr id="3" name="Picture 2" descr="station_18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- 3/2023</a:t>
            </a:r>
          </a:p>
        </p:txBody>
      </p:sp>
      <p:pic>
        <p:nvPicPr>
          <p:cNvPr id="3" name="Picture 2" descr="station_30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- 3/2023</a:t>
            </a:r>
          </a:p>
        </p:txBody>
      </p:sp>
      <p:pic>
        <p:nvPicPr>
          <p:cNvPr id="3" name="Picture 2" descr="station_4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- 3/2023</a:t>
            </a:r>
          </a:p>
        </p:txBody>
      </p:sp>
      <p:pic>
        <p:nvPicPr>
          <p:cNvPr id="3" name="Picture 2" descr="station_6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- 3/2023</a:t>
            </a:r>
          </a:p>
        </p:txBody>
      </p:sp>
      <p:pic>
        <p:nvPicPr>
          <p:cNvPr id="3" name="Picture 2" descr="station_24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- 3/2023</a:t>
            </a:r>
          </a:p>
        </p:txBody>
      </p:sp>
      <p:pic>
        <p:nvPicPr>
          <p:cNvPr id="3" name="Picture 2" descr="station_6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- 3/2023</a:t>
            </a:r>
          </a:p>
        </p:txBody>
      </p:sp>
      <p:pic>
        <p:nvPicPr>
          <p:cNvPr id="3" name="Picture 2" descr="station_5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- 3/2023</a:t>
            </a:r>
          </a:p>
        </p:txBody>
      </p:sp>
      <p:pic>
        <p:nvPicPr>
          <p:cNvPr id="3" name="Picture 2" descr="station_26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- 3/2023</a:t>
            </a:r>
          </a:p>
        </p:txBody>
      </p:sp>
      <p:pic>
        <p:nvPicPr>
          <p:cNvPr id="3" name="Picture 2" descr="station_6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- 3/2023</a:t>
            </a:r>
          </a:p>
        </p:txBody>
      </p:sp>
      <p:pic>
        <p:nvPicPr>
          <p:cNvPr id="3" name="Picture 2" descr="station_2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- 3/2023</a:t>
            </a:r>
          </a:p>
        </p:txBody>
      </p:sp>
      <p:pic>
        <p:nvPicPr>
          <p:cNvPr id="3" name="Picture 2" descr="station_47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- 3/2023</a:t>
            </a:r>
          </a:p>
        </p:txBody>
      </p:sp>
      <p:pic>
        <p:nvPicPr>
          <p:cNvPr id="3" name="Picture 2" descr="station_31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- 3/2023</a:t>
            </a:r>
          </a:p>
        </p:txBody>
      </p:sp>
      <p:pic>
        <p:nvPicPr>
          <p:cNvPr id="3" name="Picture 2" descr="station_61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- 3/2023</a:t>
            </a:r>
          </a:p>
        </p:txBody>
      </p:sp>
      <p:pic>
        <p:nvPicPr>
          <p:cNvPr id="3" name="Picture 2" descr="station_26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- 3/2023</a:t>
            </a:r>
          </a:p>
        </p:txBody>
      </p:sp>
      <p:pic>
        <p:nvPicPr>
          <p:cNvPr id="3" name="Picture 2" descr="station_62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- 3/2023</a:t>
            </a:r>
          </a:p>
        </p:txBody>
      </p:sp>
      <p:pic>
        <p:nvPicPr>
          <p:cNvPr id="3" name="Picture 2" descr="station_4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- 3/2023</a:t>
            </a:r>
          </a:p>
        </p:txBody>
      </p:sp>
      <p:pic>
        <p:nvPicPr>
          <p:cNvPr id="3" name="Picture 2" descr="station_3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- 3/2023</a:t>
            </a:r>
          </a:p>
        </p:txBody>
      </p:sp>
      <p:pic>
        <p:nvPicPr>
          <p:cNvPr id="3" name="Picture 2" descr="station_20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- 3/2023</a:t>
            </a:r>
          </a:p>
        </p:txBody>
      </p:sp>
      <p:pic>
        <p:nvPicPr>
          <p:cNvPr id="3" name="Picture 2" descr="station_24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- 3/2023</a:t>
            </a:r>
          </a:p>
        </p:txBody>
      </p:sp>
      <p:pic>
        <p:nvPicPr>
          <p:cNvPr id="3" name="Picture 2" descr="station_47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- 3/2023</a:t>
            </a:r>
          </a:p>
        </p:txBody>
      </p:sp>
      <p:pic>
        <p:nvPicPr>
          <p:cNvPr id="3" name="Picture 2" descr="station_3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- 3/2023</a:t>
            </a:r>
          </a:p>
        </p:txBody>
      </p:sp>
      <p:pic>
        <p:nvPicPr>
          <p:cNvPr id="3" name="Picture 2" descr="station_4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- 3/2023</a:t>
            </a:r>
          </a:p>
        </p:txBody>
      </p:sp>
      <p:pic>
        <p:nvPicPr>
          <p:cNvPr id="3" name="Picture 2" descr="station_18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- 3/2023</a:t>
            </a:r>
          </a:p>
        </p:txBody>
      </p:sp>
      <p:pic>
        <p:nvPicPr>
          <p:cNvPr id="3" name="Picture 2" descr="station_27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- 3/2023</a:t>
            </a:r>
          </a:p>
        </p:txBody>
      </p:sp>
      <p:pic>
        <p:nvPicPr>
          <p:cNvPr id="3" name="Picture 2" descr="station_61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- 3/2023</a:t>
            </a:r>
          </a:p>
        </p:txBody>
      </p:sp>
      <p:pic>
        <p:nvPicPr>
          <p:cNvPr id="3" name="Picture 2" descr="station_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- 3/2023</a:t>
            </a:r>
          </a:p>
        </p:txBody>
      </p:sp>
      <p:pic>
        <p:nvPicPr>
          <p:cNvPr id="3" name="Picture 2" descr="station_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- 3/2023</a:t>
            </a:r>
          </a:p>
        </p:txBody>
      </p:sp>
      <p:pic>
        <p:nvPicPr>
          <p:cNvPr id="3" name="Picture 2" descr="station_2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- 3/2023</a:t>
            </a:r>
          </a:p>
        </p:txBody>
      </p:sp>
      <p:pic>
        <p:nvPicPr>
          <p:cNvPr id="3" name="Picture 2" descr="station_62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- 3/2023</a:t>
            </a:r>
          </a:p>
        </p:txBody>
      </p:sp>
      <p:pic>
        <p:nvPicPr>
          <p:cNvPr id="3" name="Picture 2" descr="station_19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- 3/2023</a:t>
            </a:r>
          </a:p>
        </p:txBody>
      </p:sp>
      <p:pic>
        <p:nvPicPr>
          <p:cNvPr id="3" name="Picture 2" descr="station_25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- 3/2023</a:t>
            </a:r>
          </a:p>
        </p:txBody>
      </p:sp>
      <p:pic>
        <p:nvPicPr>
          <p:cNvPr id="3" name="Picture 2" descr="station_39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- 3/2023</a:t>
            </a:r>
          </a:p>
        </p:txBody>
      </p:sp>
      <p:pic>
        <p:nvPicPr>
          <p:cNvPr id="3" name="Picture 2" descr="station_61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- 3/2023</a:t>
            </a:r>
          </a:p>
        </p:txBody>
      </p:sp>
      <p:pic>
        <p:nvPicPr>
          <p:cNvPr id="3" name="Picture 2" descr="station_6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- 3/2023</a:t>
            </a:r>
          </a:p>
        </p:txBody>
      </p:sp>
      <p:pic>
        <p:nvPicPr>
          <p:cNvPr id="3" name="Picture 2" descr="station_2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- 3/2023</a:t>
            </a:r>
          </a:p>
        </p:txBody>
      </p:sp>
      <p:pic>
        <p:nvPicPr>
          <p:cNvPr id="3" name="Picture 2" descr="station_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- 3/2023</a:t>
            </a:r>
          </a:p>
        </p:txBody>
      </p:sp>
      <p:pic>
        <p:nvPicPr>
          <p:cNvPr id="3" name="Picture 2" descr="station_2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- 3/2023</a:t>
            </a:r>
          </a:p>
        </p:txBody>
      </p:sp>
      <p:pic>
        <p:nvPicPr>
          <p:cNvPr id="3" name="Picture 2" descr="station_19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- 3/2023</a:t>
            </a:r>
          </a:p>
        </p:txBody>
      </p:sp>
      <p:pic>
        <p:nvPicPr>
          <p:cNvPr id="3" name="Picture 2" descr="station_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- 3/2023</a:t>
            </a:r>
          </a:p>
        </p:txBody>
      </p:sp>
      <p:pic>
        <p:nvPicPr>
          <p:cNvPr id="3" name="Picture 2" descr="station_44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- 3/2023</a:t>
            </a:r>
          </a:p>
        </p:txBody>
      </p:sp>
      <p:pic>
        <p:nvPicPr>
          <p:cNvPr id="3" name="Picture 2" descr="station_2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- 3/2023</a:t>
            </a:r>
          </a:p>
        </p:txBody>
      </p:sp>
      <p:pic>
        <p:nvPicPr>
          <p:cNvPr id="3" name="Picture 2" descr="station_24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- 3/2023</a:t>
            </a:r>
          </a:p>
        </p:txBody>
      </p:sp>
      <p:pic>
        <p:nvPicPr>
          <p:cNvPr id="3" name="Picture 2" descr="station_16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- 3/2023</a:t>
            </a:r>
          </a:p>
        </p:txBody>
      </p:sp>
      <p:pic>
        <p:nvPicPr>
          <p:cNvPr id="3" name="Picture 2" descr="station_25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- 3/2023</a:t>
            </a:r>
          </a:p>
        </p:txBody>
      </p:sp>
      <p:pic>
        <p:nvPicPr>
          <p:cNvPr id="3" name="Picture 2" descr="station_30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- 3/2023</a:t>
            </a:r>
          </a:p>
        </p:txBody>
      </p:sp>
      <p:pic>
        <p:nvPicPr>
          <p:cNvPr id="3" name="Picture 2" descr="station_29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- 3/2023</a:t>
            </a:r>
          </a:p>
        </p:txBody>
      </p:sp>
      <p:pic>
        <p:nvPicPr>
          <p:cNvPr id="3" name="Picture 2" descr="station_31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- 3/2023</a:t>
            </a:r>
          </a:p>
        </p:txBody>
      </p:sp>
      <p:pic>
        <p:nvPicPr>
          <p:cNvPr id="3" name="Picture 2" descr="station_2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- 3/2023</a:t>
            </a:r>
          </a:p>
        </p:txBody>
      </p:sp>
      <p:pic>
        <p:nvPicPr>
          <p:cNvPr id="3" name="Picture 2" descr="station_19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- 3/2023</a:t>
            </a:r>
          </a:p>
        </p:txBody>
      </p:sp>
      <p:pic>
        <p:nvPicPr>
          <p:cNvPr id="3" name="Picture 2" descr="station_24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- 3/2023</a:t>
            </a:r>
          </a:p>
        </p:txBody>
      </p:sp>
      <p:pic>
        <p:nvPicPr>
          <p:cNvPr id="3" name="Picture 2" descr="station_29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- 3/2023</a:t>
            </a:r>
          </a:p>
        </p:txBody>
      </p:sp>
      <p:pic>
        <p:nvPicPr>
          <p:cNvPr id="3" name="Picture 2" descr="station_2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- 3/2023</a:t>
            </a:r>
          </a:p>
        </p:txBody>
      </p:sp>
      <p:pic>
        <p:nvPicPr>
          <p:cNvPr id="3" name="Picture 2" descr="station_29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- 3/2023</a:t>
            </a:r>
          </a:p>
        </p:txBody>
      </p:sp>
      <p:pic>
        <p:nvPicPr>
          <p:cNvPr id="3" name="Picture 2" descr="station_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- 3/2023</a:t>
            </a:r>
          </a:p>
        </p:txBody>
      </p:sp>
      <p:pic>
        <p:nvPicPr>
          <p:cNvPr id="3" name="Picture 2" descr="station_17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- 3/2023</a:t>
            </a:r>
          </a:p>
        </p:txBody>
      </p:sp>
      <p:pic>
        <p:nvPicPr>
          <p:cNvPr id="3" name="Picture 2" descr="station_2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- 3/2023</a:t>
            </a:r>
          </a:p>
        </p:txBody>
      </p:sp>
      <p:pic>
        <p:nvPicPr>
          <p:cNvPr id="3" name="Picture 2" descr="station_7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- 3/2023</a:t>
            </a:r>
          </a:p>
        </p:txBody>
      </p:sp>
      <p:pic>
        <p:nvPicPr>
          <p:cNvPr id="3" name="Picture 2" descr="station_TRAM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- 3/2023</a:t>
            </a:r>
          </a:p>
        </p:txBody>
      </p:sp>
      <p:pic>
        <p:nvPicPr>
          <p:cNvPr id="3" name="Picture 2" descr="station_5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- 3/2023</a:t>
            </a:r>
          </a:p>
        </p:txBody>
      </p:sp>
      <p:pic>
        <p:nvPicPr>
          <p:cNvPr id="3" name="Picture 2" descr="station_2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- 3/2023</a:t>
            </a:r>
          </a:p>
        </p:txBody>
      </p:sp>
      <p:pic>
        <p:nvPicPr>
          <p:cNvPr id="3" name="Picture 2" descr="station_50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- 3/2023</a:t>
            </a:r>
          </a:p>
        </p:txBody>
      </p:sp>
      <p:pic>
        <p:nvPicPr>
          <p:cNvPr id="3" name="Picture 2" descr="station_26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- 3/2023</a:t>
            </a:r>
          </a:p>
        </p:txBody>
      </p:sp>
      <p:pic>
        <p:nvPicPr>
          <p:cNvPr id="3" name="Picture 2" descr="station_18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- 3/2023</a:t>
            </a:r>
          </a:p>
        </p:txBody>
      </p:sp>
      <p:pic>
        <p:nvPicPr>
          <p:cNvPr id="3" name="Picture 2" descr="station_44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- 3/2023</a:t>
            </a:r>
          </a:p>
        </p:txBody>
      </p:sp>
      <p:pic>
        <p:nvPicPr>
          <p:cNvPr id="3" name="Picture 2" descr="station_3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- 3/2023</a:t>
            </a:r>
          </a:p>
        </p:txBody>
      </p:sp>
      <p:pic>
        <p:nvPicPr>
          <p:cNvPr id="3" name="Picture 2" descr="station_17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- 3/2023</a:t>
            </a:r>
          </a:p>
        </p:txBody>
      </p:sp>
      <p:pic>
        <p:nvPicPr>
          <p:cNvPr id="3" name="Picture 2" descr="station_19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- 3/2023</a:t>
            </a:r>
          </a:p>
        </p:txBody>
      </p:sp>
      <p:pic>
        <p:nvPicPr>
          <p:cNvPr id="3" name="Picture 2" descr="station_19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- 3/2023</a:t>
            </a:r>
          </a:p>
        </p:txBody>
      </p:sp>
      <p:pic>
        <p:nvPicPr>
          <p:cNvPr id="3" name="Picture 2" descr="station_19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- 3/2023</a:t>
            </a:r>
          </a:p>
        </p:txBody>
      </p:sp>
      <p:pic>
        <p:nvPicPr>
          <p:cNvPr id="3" name="Picture 2" descr="station_7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- 3/2023</a:t>
            </a:r>
          </a:p>
        </p:txBody>
      </p:sp>
      <p:pic>
        <p:nvPicPr>
          <p:cNvPr id="3" name="Picture 2" descr="station_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- 3/2023</a:t>
            </a:r>
          </a:p>
        </p:txBody>
      </p:sp>
      <p:pic>
        <p:nvPicPr>
          <p:cNvPr id="3" name="Picture 2" descr="station_6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- 3/2023</a:t>
            </a:r>
          </a:p>
        </p:txBody>
      </p:sp>
      <p:pic>
        <p:nvPicPr>
          <p:cNvPr id="3" name="Picture 2" descr="station_7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- 3/2023</a:t>
            </a:r>
          </a:p>
        </p:txBody>
      </p:sp>
      <p:pic>
        <p:nvPicPr>
          <p:cNvPr id="3" name="Picture 2" descr="station_6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- 3/2023</a:t>
            </a:r>
          </a:p>
        </p:txBody>
      </p:sp>
      <p:pic>
        <p:nvPicPr>
          <p:cNvPr id="3" name="Picture 2" descr="station_7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- 3/2023</a:t>
            </a:r>
          </a:p>
        </p:txBody>
      </p:sp>
      <p:pic>
        <p:nvPicPr>
          <p:cNvPr id="3" name="Picture 2" descr="station_8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- 3/2023</a:t>
            </a:r>
          </a:p>
        </p:txBody>
      </p:sp>
      <p:pic>
        <p:nvPicPr>
          <p:cNvPr id="3" name="Picture 2" descr="station_8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- 3/2023</a:t>
            </a:r>
          </a:p>
        </p:txBody>
      </p:sp>
      <p:pic>
        <p:nvPicPr>
          <p:cNvPr id="3" name="Picture 2" descr="station_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- 3/2023</a:t>
            </a:r>
          </a:p>
        </p:txBody>
      </p:sp>
      <p:pic>
        <p:nvPicPr>
          <p:cNvPr id="3" name="Picture 2" descr="station_6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- 3/2023</a:t>
            </a:r>
          </a:p>
        </p:txBody>
      </p:sp>
      <p:pic>
        <p:nvPicPr>
          <p:cNvPr id="3" name="Picture 2" descr="station_6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- 3/2023</a:t>
            </a:r>
          </a:p>
        </p:txBody>
      </p:sp>
      <p:pic>
        <p:nvPicPr>
          <p:cNvPr id="3" name="Picture 2" descr="station_7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- 3/2023</a:t>
            </a:r>
          </a:p>
        </p:txBody>
      </p:sp>
      <p:pic>
        <p:nvPicPr>
          <p:cNvPr id="3" name="Picture 2" descr="station_7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- 3/2023</a:t>
            </a:r>
          </a:p>
        </p:txBody>
      </p:sp>
      <p:pic>
        <p:nvPicPr>
          <p:cNvPr id="3" name="Picture 2" descr="station_7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- 3/2023</a:t>
            </a:r>
          </a:p>
        </p:txBody>
      </p:sp>
      <p:pic>
        <p:nvPicPr>
          <p:cNvPr id="3" name="Picture 2" descr="station_7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- 3/2023</a:t>
            </a:r>
          </a:p>
        </p:txBody>
      </p:sp>
      <p:pic>
        <p:nvPicPr>
          <p:cNvPr id="3" name="Picture 2" descr="station_8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- 3/2023</a:t>
            </a:r>
          </a:p>
        </p:txBody>
      </p:sp>
      <p:pic>
        <p:nvPicPr>
          <p:cNvPr id="3" name="Picture 2" descr="station_19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- 3/2023</a:t>
            </a:r>
          </a:p>
        </p:txBody>
      </p:sp>
      <p:pic>
        <p:nvPicPr>
          <p:cNvPr id="3" name="Picture 2" descr="station_39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- 3/2023</a:t>
            </a:r>
          </a:p>
        </p:txBody>
      </p:sp>
      <p:pic>
        <p:nvPicPr>
          <p:cNvPr id="3" name="Picture 2" descr="station_33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- 3/2023</a:t>
            </a:r>
          </a:p>
        </p:txBody>
      </p:sp>
      <p:pic>
        <p:nvPicPr>
          <p:cNvPr id="3" name="Picture 2" descr="station_40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- 3/2023</a:t>
            </a:r>
          </a:p>
        </p:txBody>
      </p:sp>
      <p:pic>
        <p:nvPicPr>
          <p:cNvPr id="3" name="Picture 2" descr="station_18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- 3/2023</a:t>
            </a:r>
          </a:p>
        </p:txBody>
      </p:sp>
      <p:pic>
        <p:nvPicPr>
          <p:cNvPr id="3" name="Picture 2" descr="station_46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- 3/2023</a:t>
            </a:r>
          </a:p>
        </p:txBody>
      </p:sp>
      <p:pic>
        <p:nvPicPr>
          <p:cNvPr id="3" name="Picture 2" descr="station_6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- 3/2023</a:t>
            </a:r>
          </a:p>
        </p:txBody>
      </p:sp>
      <p:pic>
        <p:nvPicPr>
          <p:cNvPr id="3" name="Picture 2" descr="station_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- 3/2023</a:t>
            </a:r>
          </a:p>
        </p:txBody>
      </p:sp>
      <p:pic>
        <p:nvPicPr>
          <p:cNvPr id="3" name="Picture 2" descr="station_3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- 3/2023</a:t>
            </a:r>
          </a:p>
        </p:txBody>
      </p:sp>
      <p:pic>
        <p:nvPicPr>
          <p:cNvPr id="3" name="Picture 2" descr="station_33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- 3/2023</a:t>
            </a:r>
          </a:p>
        </p:txBody>
      </p:sp>
      <p:pic>
        <p:nvPicPr>
          <p:cNvPr id="3" name="Picture 2" descr="station_44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- 3/2023</a:t>
            </a:r>
          </a:p>
        </p:txBody>
      </p:sp>
      <p:pic>
        <p:nvPicPr>
          <p:cNvPr id="3" name="Picture 2" descr="station_11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- 3/2023</a:t>
            </a:r>
          </a:p>
        </p:txBody>
      </p:sp>
      <p:pic>
        <p:nvPicPr>
          <p:cNvPr id="3" name="Picture 2" descr="station_4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- 3/2023</a:t>
            </a:r>
          </a:p>
        </p:txBody>
      </p:sp>
      <p:pic>
        <p:nvPicPr>
          <p:cNvPr id="3" name="Picture 2" descr="station_23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- 3/2023</a:t>
            </a:r>
          </a:p>
        </p:txBody>
      </p:sp>
      <p:pic>
        <p:nvPicPr>
          <p:cNvPr id="3" name="Picture 2" descr="station_10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- 3/2023</a:t>
            </a:r>
          </a:p>
        </p:txBody>
      </p:sp>
      <p:pic>
        <p:nvPicPr>
          <p:cNvPr id="3" name="Picture 2" descr="station_3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- 3/2023</a:t>
            </a:r>
          </a:p>
        </p:txBody>
      </p:sp>
      <p:pic>
        <p:nvPicPr>
          <p:cNvPr id="3" name="Picture 2" descr="station_18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- 3/2023</a:t>
            </a:r>
          </a:p>
        </p:txBody>
      </p:sp>
      <p:pic>
        <p:nvPicPr>
          <p:cNvPr id="3" name="Picture 2" descr="station_22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- 3/2023</a:t>
            </a:r>
          </a:p>
        </p:txBody>
      </p:sp>
      <p:pic>
        <p:nvPicPr>
          <p:cNvPr id="3" name="Picture 2" descr="station_9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- 3/2023</a:t>
            </a:r>
          </a:p>
        </p:txBody>
      </p:sp>
      <p:pic>
        <p:nvPicPr>
          <p:cNvPr id="3" name="Picture 2" descr="station_4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- 3/2023</a:t>
            </a:r>
          </a:p>
        </p:txBody>
      </p:sp>
      <p:pic>
        <p:nvPicPr>
          <p:cNvPr id="3" name="Picture 2" descr="station_23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- 3/2023</a:t>
            </a:r>
          </a:p>
        </p:txBody>
      </p:sp>
      <p:pic>
        <p:nvPicPr>
          <p:cNvPr id="3" name="Picture 2" descr="station_3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- 3/2023</a:t>
            </a:r>
          </a:p>
        </p:txBody>
      </p:sp>
      <p:pic>
        <p:nvPicPr>
          <p:cNvPr id="3" name="Picture 2" descr="station_46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- 3/2023</a:t>
            </a:r>
          </a:p>
        </p:txBody>
      </p:sp>
      <p:pic>
        <p:nvPicPr>
          <p:cNvPr id="3" name="Picture 2" descr="station_5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- 3/2023</a:t>
            </a:r>
          </a:p>
        </p:txBody>
      </p:sp>
      <p:pic>
        <p:nvPicPr>
          <p:cNvPr id="3" name="Picture 2" descr="station_1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- 3/2023</a:t>
            </a:r>
          </a:p>
        </p:txBody>
      </p:sp>
      <p:pic>
        <p:nvPicPr>
          <p:cNvPr id="3" name="Picture 2" descr="station_10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- 3/2023</a:t>
            </a:r>
          </a:p>
        </p:txBody>
      </p:sp>
      <p:pic>
        <p:nvPicPr>
          <p:cNvPr id="3" name="Picture 2" descr="station_2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- 3/2023</a:t>
            </a:r>
          </a:p>
        </p:txBody>
      </p:sp>
      <p:pic>
        <p:nvPicPr>
          <p:cNvPr id="3" name="Picture 2" descr="station_1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- 3/2023</a:t>
            </a:r>
          </a:p>
        </p:txBody>
      </p:sp>
      <p:pic>
        <p:nvPicPr>
          <p:cNvPr id="3" name="Picture 2" descr="station_39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- 3/2023</a:t>
            </a:r>
          </a:p>
        </p:txBody>
      </p:sp>
      <p:pic>
        <p:nvPicPr>
          <p:cNvPr id="3" name="Picture 2" descr="station_11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- 3/2023</a:t>
            </a:r>
          </a:p>
        </p:txBody>
      </p:sp>
      <p:pic>
        <p:nvPicPr>
          <p:cNvPr id="3" name="Picture 2" descr="station_452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- 3/2023</a:t>
            </a:r>
          </a:p>
        </p:txBody>
      </p:sp>
      <p:pic>
        <p:nvPicPr>
          <p:cNvPr id="3" name="Picture 2" descr="station_9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- 3/2023</a:t>
            </a:r>
          </a:p>
        </p:txBody>
      </p:sp>
      <p:pic>
        <p:nvPicPr>
          <p:cNvPr id="3" name="Picture 2" descr="station_6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- 3/2023</a:t>
            </a:r>
          </a:p>
        </p:txBody>
      </p:sp>
      <p:pic>
        <p:nvPicPr>
          <p:cNvPr id="3" name="Picture 2" descr="station_4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- 3/2023</a:t>
            </a:r>
          </a:p>
        </p:txBody>
      </p:sp>
      <p:pic>
        <p:nvPicPr>
          <p:cNvPr id="3" name="Picture 2" descr="station_41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- 3/2023</a:t>
            </a:r>
          </a:p>
        </p:txBody>
      </p:sp>
      <p:pic>
        <p:nvPicPr>
          <p:cNvPr id="3" name="Picture 2" descr="station_17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- 3/2023</a:t>
            </a:r>
          </a:p>
        </p:txBody>
      </p:sp>
      <p:pic>
        <p:nvPicPr>
          <p:cNvPr id="3" name="Picture 2" descr="station_46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- 3/2023</a:t>
            </a:r>
          </a:p>
        </p:txBody>
      </p:sp>
      <p:pic>
        <p:nvPicPr>
          <p:cNvPr id="3" name="Picture 2" descr="station_40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- 3/2023</a:t>
            </a:r>
          </a:p>
        </p:txBody>
      </p:sp>
      <p:pic>
        <p:nvPicPr>
          <p:cNvPr id="3" name="Picture 2" descr="station_22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- 3/2023</a:t>
            </a:r>
          </a:p>
        </p:txBody>
      </p:sp>
      <p:pic>
        <p:nvPicPr>
          <p:cNvPr id="3" name="Picture 2" descr="station_3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- 3/2023</a:t>
            </a:r>
          </a:p>
        </p:txBody>
      </p:sp>
      <p:pic>
        <p:nvPicPr>
          <p:cNvPr id="3" name="Picture 2" descr="station_60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- 3/2023</a:t>
            </a:r>
          </a:p>
        </p:txBody>
      </p:sp>
      <p:pic>
        <p:nvPicPr>
          <p:cNvPr id="3" name="Picture 2" descr="station_9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(2 - 3/2023</a:t>
            </a:r>
          </a:p>
        </p:txBody>
      </p:sp>
      <p:pic>
        <p:nvPicPr>
          <p:cNvPr id="3" name="Picture 2" descr="station_35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- 3/2023</a:t>
            </a:r>
          </a:p>
        </p:txBody>
      </p:sp>
      <p:pic>
        <p:nvPicPr>
          <p:cNvPr id="3" name="Picture 2" descr="station_23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- 3/2023</a:t>
            </a:r>
          </a:p>
        </p:txBody>
      </p:sp>
      <p:pic>
        <p:nvPicPr>
          <p:cNvPr id="3" name="Picture 2" descr="station_45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- 3/2023</a:t>
            </a:r>
          </a:p>
        </p:txBody>
      </p:sp>
      <p:pic>
        <p:nvPicPr>
          <p:cNvPr id="3" name="Picture 2" descr="station_2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- 3/2023</a:t>
            </a:r>
          </a:p>
        </p:txBody>
      </p:sp>
      <p:pic>
        <p:nvPicPr>
          <p:cNvPr id="3" name="Picture 2" descr="station_12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- 3/2023</a:t>
            </a:r>
          </a:p>
        </p:txBody>
      </p:sp>
      <p:pic>
        <p:nvPicPr>
          <p:cNvPr id="3" name="Picture 2" descr="station_228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- 3/2023</a:t>
            </a:r>
          </a:p>
        </p:txBody>
      </p:sp>
      <p:pic>
        <p:nvPicPr>
          <p:cNvPr id="3" name="Picture 2" descr="station_124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- 3/2023</a:t>
            </a:r>
          </a:p>
        </p:txBody>
      </p:sp>
      <p:pic>
        <p:nvPicPr>
          <p:cNvPr id="3" name="Picture 2" descr="station_18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- 3/2023</a:t>
            </a:r>
          </a:p>
        </p:txBody>
      </p:sp>
      <p:pic>
        <p:nvPicPr>
          <p:cNvPr id="3" name="Picture 2" descr="station_183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- 3/2023</a:t>
            </a:r>
          </a:p>
        </p:txBody>
      </p:sp>
      <p:pic>
        <p:nvPicPr>
          <p:cNvPr id="3" name="Picture 2" descr="station_23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- 3/2023</a:t>
            </a:r>
          </a:p>
        </p:txBody>
      </p:sp>
      <p:pic>
        <p:nvPicPr>
          <p:cNvPr id="3" name="Picture 2" descr="station_10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- 3/2023</a:t>
            </a:r>
          </a:p>
        </p:txBody>
      </p:sp>
      <p:pic>
        <p:nvPicPr>
          <p:cNvPr id="3" name="Picture 2" descr="station_45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- 3/2023</a:t>
            </a:r>
          </a:p>
        </p:txBody>
      </p:sp>
      <p:pic>
        <p:nvPicPr>
          <p:cNvPr id="3" name="Picture 2" descr="station_10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- 3/2023</a:t>
            </a:r>
          </a:p>
        </p:txBody>
      </p:sp>
      <p:pic>
        <p:nvPicPr>
          <p:cNvPr id="3" name="Picture 2" descr="station_10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- 3/2023</a:t>
            </a:r>
          </a:p>
        </p:txBody>
      </p:sp>
      <p:pic>
        <p:nvPicPr>
          <p:cNvPr id="3" name="Picture 2" descr="station_33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- 3/2023</a:t>
            </a:r>
          </a:p>
        </p:txBody>
      </p:sp>
      <p:pic>
        <p:nvPicPr>
          <p:cNvPr id="3" name="Picture 2" descr="station_9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- 3/2023</a:t>
            </a:r>
          </a:p>
        </p:txBody>
      </p:sp>
      <p:pic>
        <p:nvPicPr>
          <p:cNvPr id="3" name="Picture 2" descr="station_87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- 3/2023</a:t>
            </a:r>
          </a:p>
        </p:txBody>
      </p:sp>
      <p:pic>
        <p:nvPicPr>
          <p:cNvPr id="3" name="Picture 2" descr="station_605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- 3/2023</a:t>
            </a:r>
          </a:p>
        </p:txBody>
      </p:sp>
      <p:pic>
        <p:nvPicPr>
          <p:cNvPr id="3" name="Picture 2" descr="station_461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- 3/2023</a:t>
            </a:r>
          </a:p>
        </p:txBody>
      </p:sp>
      <p:pic>
        <p:nvPicPr>
          <p:cNvPr id="3" name="Picture 2" descr="station_36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- 3/2023</a:t>
            </a:r>
          </a:p>
        </p:txBody>
      </p:sp>
      <p:pic>
        <p:nvPicPr>
          <p:cNvPr id="3" name="Picture 2" descr="station_169_month_3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